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33"/>
  </p:notesMasterIdLst>
  <p:sldIdLst>
    <p:sldId id="256" r:id="rId2"/>
    <p:sldId id="541" r:id="rId3"/>
    <p:sldId id="544" r:id="rId4"/>
    <p:sldId id="545" r:id="rId5"/>
    <p:sldId id="559" r:id="rId6"/>
    <p:sldId id="546" r:id="rId7"/>
    <p:sldId id="698" r:id="rId8"/>
    <p:sldId id="547" r:id="rId9"/>
    <p:sldId id="548" r:id="rId10"/>
    <p:sldId id="550" r:id="rId11"/>
    <p:sldId id="553" r:id="rId12"/>
    <p:sldId id="554" r:id="rId13"/>
    <p:sldId id="555" r:id="rId14"/>
    <p:sldId id="556" r:id="rId15"/>
    <p:sldId id="557" r:id="rId16"/>
    <p:sldId id="699" r:id="rId17"/>
    <p:sldId id="551" r:id="rId18"/>
    <p:sldId id="552" r:id="rId19"/>
    <p:sldId id="558" r:id="rId20"/>
    <p:sldId id="591" r:id="rId21"/>
    <p:sldId id="695" r:id="rId22"/>
    <p:sldId id="641" r:id="rId23"/>
    <p:sldId id="642" r:id="rId24"/>
    <p:sldId id="643" r:id="rId25"/>
    <p:sldId id="647" r:id="rId26"/>
    <p:sldId id="648" r:id="rId27"/>
    <p:sldId id="644" r:id="rId28"/>
    <p:sldId id="645" r:id="rId29"/>
    <p:sldId id="646" r:id="rId30"/>
    <p:sldId id="649" r:id="rId31"/>
    <p:sldId id="650" r:id="rId32"/>
    <p:sldId id="651" r:id="rId33"/>
    <p:sldId id="652" r:id="rId34"/>
    <p:sldId id="653" r:id="rId35"/>
    <p:sldId id="654" r:id="rId36"/>
    <p:sldId id="655" r:id="rId37"/>
    <p:sldId id="656" r:id="rId38"/>
    <p:sldId id="560" r:id="rId39"/>
    <p:sldId id="565" r:id="rId40"/>
    <p:sldId id="561" r:id="rId41"/>
    <p:sldId id="562" r:id="rId42"/>
    <p:sldId id="563" r:id="rId43"/>
    <p:sldId id="692" r:id="rId44"/>
    <p:sldId id="693" r:id="rId45"/>
    <p:sldId id="694" r:id="rId46"/>
    <p:sldId id="564" r:id="rId47"/>
    <p:sldId id="566" r:id="rId48"/>
    <p:sldId id="567" r:id="rId49"/>
    <p:sldId id="568" r:id="rId50"/>
    <p:sldId id="569" r:id="rId51"/>
    <p:sldId id="575" r:id="rId52"/>
    <p:sldId id="576" r:id="rId53"/>
    <p:sldId id="696" r:id="rId54"/>
    <p:sldId id="697" r:id="rId55"/>
    <p:sldId id="571" r:id="rId56"/>
    <p:sldId id="596" r:id="rId57"/>
    <p:sldId id="597" r:id="rId58"/>
    <p:sldId id="598" r:id="rId59"/>
    <p:sldId id="599" r:id="rId60"/>
    <p:sldId id="686" r:id="rId61"/>
    <p:sldId id="687" r:id="rId62"/>
    <p:sldId id="688" r:id="rId63"/>
    <p:sldId id="689" r:id="rId64"/>
    <p:sldId id="600" r:id="rId65"/>
    <p:sldId id="593" r:id="rId66"/>
    <p:sldId id="691" r:id="rId67"/>
    <p:sldId id="601" r:id="rId68"/>
    <p:sldId id="602" r:id="rId69"/>
    <p:sldId id="683" r:id="rId70"/>
    <p:sldId id="604" r:id="rId71"/>
    <p:sldId id="632" r:id="rId72"/>
    <p:sldId id="684" r:id="rId73"/>
    <p:sldId id="634" r:id="rId74"/>
    <p:sldId id="685" r:id="rId75"/>
    <p:sldId id="635" r:id="rId76"/>
    <p:sldId id="636" r:id="rId77"/>
    <p:sldId id="637" r:id="rId78"/>
    <p:sldId id="638" r:id="rId79"/>
    <p:sldId id="639" r:id="rId80"/>
    <p:sldId id="640" r:id="rId81"/>
    <p:sldId id="573" r:id="rId82"/>
    <p:sldId id="584" r:id="rId83"/>
    <p:sldId id="577" r:id="rId84"/>
    <p:sldId id="578" r:id="rId85"/>
    <p:sldId id="579" r:id="rId86"/>
    <p:sldId id="580" r:id="rId87"/>
    <p:sldId id="581" r:id="rId88"/>
    <p:sldId id="570" r:id="rId89"/>
    <p:sldId id="582" r:id="rId90"/>
    <p:sldId id="583" r:id="rId91"/>
    <p:sldId id="572" r:id="rId92"/>
    <p:sldId id="585" r:id="rId93"/>
    <p:sldId id="586" r:id="rId94"/>
    <p:sldId id="574" r:id="rId95"/>
    <p:sldId id="587" r:id="rId96"/>
    <p:sldId id="588" r:id="rId97"/>
    <p:sldId id="589" r:id="rId98"/>
    <p:sldId id="590" r:id="rId99"/>
    <p:sldId id="625" r:id="rId100"/>
    <p:sldId id="628" r:id="rId101"/>
    <p:sldId id="629" r:id="rId102"/>
    <p:sldId id="630" r:id="rId103"/>
    <p:sldId id="627" r:id="rId104"/>
    <p:sldId id="626" r:id="rId105"/>
    <p:sldId id="592" r:id="rId106"/>
    <p:sldId id="605" r:id="rId107"/>
    <p:sldId id="658" r:id="rId108"/>
    <p:sldId id="657" r:id="rId109"/>
    <p:sldId id="659" r:id="rId110"/>
    <p:sldId id="660" r:id="rId111"/>
    <p:sldId id="661" r:id="rId112"/>
    <p:sldId id="662" r:id="rId113"/>
    <p:sldId id="663" r:id="rId114"/>
    <p:sldId id="664" r:id="rId115"/>
    <p:sldId id="666" r:id="rId116"/>
    <p:sldId id="665" r:id="rId117"/>
    <p:sldId id="667" r:id="rId118"/>
    <p:sldId id="668" r:id="rId119"/>
    <p:sldId id="669" r:id="rId120"/>
    <p:sldId id="670" r:id="rId121"/>
    <p:sldId id="673" r:id="rId122"/>
    <p:sldId id="672" r:id="rId123"/>
    <p:sldId id="674" r:id="rId124"/>
    <p:sldId id="624" r:id="rId125"/>
    <p:sldId id="676" r:id="rId126"/>
    <p:sldId id="677" r:id="rId127"/>
    <p:sldId id="679" r:id="rId128"/>
    <p:sldId id="680" r:id="rId129"/>
    <p:sldId id="681" r:id="rId130"/>
    <p:sldId id="682" r:id="rId131"/>
    <p:sldId id="549" r:id="rId132"/>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753"/>
  </p:normalViewPr>
  <p:slideViewPr>
    <p:cSldViewPr snapToGrid="0" snapToObjects="1">
      <p:cViewPr varScale="1">
        <p:scale>
          <a:sx n="95" d="100"/>
          <a:sy n="95" d="100"/>
        </p:scale>
        <p:origin x="184"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E633BCA2-B225-B047-A3BD-49B67DCC9C2E}"/>
    <pc:docChg chg="modSld">
      <pc:chgData name="Long B Nguyen" userId="f59fb8f3-a021-417a-8bc1-65c8d471c621" providerId="ADAL" clId="{E633BCA2-B225-B047-A3BD-49B67DCC9C2E}" dt="2024-05-08T12:40:09.799" v="3" actId="20577"/>
      <pc:docMkLst>
        <pc:docMk/>
      </pc:docMkLst>
      <pc:sldChg chg="modSp mod">
        <pc:chgData name="Long B Nguyen" userId="f59fb8f3-a021-417a-8bc1-65c8d471c621" providerId="ADAL" clId="{E633BCA2-B225-B047-A3BD-49B67DCC9C2E}" dt="2024-05-08T12:40:09.799" v="3" actId="20577"/>
        <pc:sldMkLst>
          <pc:docMk/>
          <pc:sldMk cId="4185812401" sldId="698"/>
        </pc:sldMkLst>
        <pc:spChg chg="mod">
          <ac:chgData name="Long B Nguyen" userId="f59fb8f3-a021-417a-8bc1-65c8d471c621" providerId="ADAL" clId="{E633BCA2-B225-B047-A3BD-49B67DCC9C2E}" dt="2024-05-08T12:40:09.799" v="3" actId="20577"/>
          <ac:spMkLst>
            <pc:docMk/>
            <pc:sldMk cId="4185812401" sldId="698"/>
            <ac:spMk id="3" creationId="{8EE44610-8AB0-B84C-9003-2B8BA850F328}"/>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75F03A7E-9AAA-9740-ACCD-79F7102B898F}"/>
    <pc:docChg chg="undo custSel addSld delSld modSld">
      <pc:chgData name="Long B Nguyen" userId="f59fb8f3-a021-417a-8bc1-65c8d471c621" providerId="ADAL" clId="{75F03A7E-9AAA-9740-ACCD-79F7102B898F}" dt="2024-04-10T12:10:32.376" v="2057" actId="20577"/>
      <pc:docMkLst>
        <pc:docMk/>
      </pc:docMkLst>
      <pc:sldChg chg="modSp mod">
        <pc:chgData name="Long B Nguyen" userId="f59fb8f3-a021-417a-8bc1-65c8d471c621" providerId="ADAL" clId="{75F03A7E-9AAA-9740-ACCD-79F7102B898F}" dt="2024-04-09T11:27:32.993" v="57" actId="20577"/>
        <pc:sldMkLst>
          <pc:docMk/>
          <pc:sldMk cId="4247104139" sldId="256"/>
        </pc:sldMkLst>
        <pc:spChg chg="mod">
          <ac:chgData name="Long B Nguyen" userId="f59fb8f3-a021-417a-8bc1-65c8d471c621" providerId="ADAL" clId="{75F03A7E-9AAA-9740-ACCD-79F7102B898F}" dt="2024-04-03T15:12:03.823" v="5" actId="20577"/>
          <ac:spMkLst>
            <pc:docMk/>
            <pc:sldMk cId="4247104139" sldId="256"/>
            <ac:spMk id="2" creationId="{6117A749-B1BA-E24B-8FB0-0604EF651FB3}"/>
          </ac:spMkLst>
        </pc:spChg>
        <pc:spChg chg="mod">
          <ac:chgData name="Long B Nguyen" userId="f59fb8f3-a021-417a-8bc1-65c8d471c621" providerId="ADAL" clId="{75F03A7E-9AAA-9740-ACCD-79F7102B898F}" dt="2024-04-09T11:27:32.993" v="57" actId="20577"/>
          <ac:spMkLst>
            <pc:docMk/>
            <pc:sldMk cId="4247104139" sldId="256"/>
            <ac:spMk id="3" creationId="{1BDC47C8-6776-7B44-9CD4-95FC91452D62}"/>
          </ac:spMkLst>
        </pc:spChg>
      </pc:sldChg>
      <pc:sldChg chg="addSp delSp modSp mod">
        <pc:chgData name="Long B Nguyen" userId="f59fb8f3-a021-417a-8bc1-65c8d471c621" providerId="ADAL" clId="{75F03A7E-9AAA-9740-ACCD-79F7102B898F}" dt="2024-04-03T15:22:39.291" v="12" actId="1076"/>
        <pc:sldMkLst>
          <pc:docMk/>
          <pc:sldMk cId="2617664950" sldId="541"/>
        </pc:sldMkLst>
        <pc:spChg chg="del">
          <ac:chgData name="Long B Nguyen" userId="f59fb8f3-a021-417a-8bc1-65c8d471c621" providerId="ADAL" clId="{75F03A7E-9AAA-9740-ACCD-79F7102B898F}" dt="2024-04-03T15:22:23.825" v="6" actId="478"/>
          <ac:spMkLst>
            <pc:docMk/>
            <pc:sldMk cId="2617664950" sldId="541"/>
            <ac:spMk id="6146" creationId="{EAA042DF-FAF2-DA4B-9FB9-A8E93FAB0389}"/>
          </ac:spMkLst>
        </pc:spChg>
        <pc:picChg chg="del">
          <ac:chgData name="Long B Nguyen" userId="f59fb8f3-a021-417a-8bc1-65c8d471c621" providerId="ADAL" clId="{75F03A7E-9AAA-9740-ACCD-79F7102B898F}" dt="2024-04-03T15:22:25.069" v="7" actId="478"/>
          <ac:picMkLst>
            <pc:docMk/>
            <pc:sldMk cId="2617664950" sldId="541"/>
            <ac:picMk id="3" creationId="{CC09CF2C-F8FB-0E46-8140-AB8E9EEBFA5C}"/>
          </ac:picMkLst>
        </pc:picChg>
        <pc:picChg chg="add mod">
          <ac:chgData name="Long B Nguyen" userId="f59fb8f3-a021-417a-8bc1-65c8d471c621" providerId="ADAL" clId="{75F03A7E-9AAA-9740-ACCD-79F7102B898F}" dt="2024-04-03T15:22:39.291" v="12" actId="1076"/>
          <ac:picMkLst>
            <pc:docMk/>
            <pc:sldMk cId="2617664950" sldId="541"/>
            <ac:picMk id="4" creationId="{5EBC07B8-771F-A615-53C2-337030ADB508}"/>
          </ac:picMkLst>
        </pc:picChg>
      </pc:sldChg>
      <pc:sldChg chg="addSp modSp mod">
        <pc:chgData name="Long B Nguyen" userId="f59fb8f3-a021-417a-8bc1-65c8d471c621" providerId="ADAL" clId="{75F03A7E-9AAA-9740-ACCD-79F7102B898F}" dt="2024-04-03T15:23:51.701" v="19" actId="14100"/>
        <pc:sldMkLst>
          <pc:docMk/>
          <pc:sldMk cId="805492927" sldId="544"/>
        </pc:sldMkLst>
        <pc:spChg chg="mod">
          <ac:chgData name="Long B Nguyen" userId="f59fb8f3-a021-417a-8bc1-65c8d471c621" providerId="ADAL" clId="{75F03A7E-9AAA-9740-ACCD-79F7102B898F}" dt="2024-04-03T15:23:46.852" v="17" actId="20577"/>
          <ac:spMkLst>
            <pc:docMk/>
            <pc:sldMk cId="805492927" sldId="544"/>
            <ac:spMk id="3" creationId="{93A17F48-4F51-5547-A8A8-BEB6B1341C84}"/>
          </ac:spMkLst>
        </pc:spChg>
        <pc:picChg chg="add mod">
          <ac:chgData name="Long B Nguyen" userId="f59fb8f3-a021-417a-8bc1-65c8d471c621" providerId="ADAL" clId="{75F03A7E-9AAA-9740-ACCD-79F7102B898F}" dt="2024-04-03T15:23:51.701" v="19" actId="14100"/>
          <ac:picMkLst>
            <pc:docMk/>
            <pc:sldMk cId="805492927" sldId="544"/>
            <ac:picMk id="5" creationId="{388BE6A1-2888-12CD-287E-FE9E55B17072}"/>
          </ac:picMkLst>
        </pc:picChg>
      </pc:sldChg>
      <pc:sldChg chg="add">
        <pc:chgData name="Long B Nguyen" userId="f59fb8f3-a021-417a-8bc1-65c8d471c621" providerId="ADAL" clId="{75F03A7E-9AAA-9740-ACCD-79F7102B898F}" dt="2024-04-10T11:40:55.298" v="1979"/>
        <pc:sldMkLst>
          <pc:docMk/>
          <pc:sldMk cId="140855223" sldId="546"/>
        </pc:sldMkLst>
      </pc:sldChg>
      <pc:sldChg chg="add del">
        <pc:chgData name="Long B Nguyen" userId="f59fb8f3-a021-417a-8bc1-65c8d471c621" providerId="ADAL" clId="{75F03A7E-9AAA-9740-ACCD-79F7102B898F}" dt="2024-04-10T11:40:53.368" v="1978" actId="2696"/>
        <pc:sldMkLst>
          <pc:docMk/>
          <pc:sldMk cId="1964010373" sldId="546"/>
        </pc:sldMkLst>
      </pc:sldChg>
      <pc:sldChg chg="add">
        <pc:chgData name="Long B Nguyen" userId="f59fb8f3-a021-417a-8bc1-65c8d471c621" providerId="ADAL" clId="{75F03A7E-9AAA-9740-ACCD-79F7102B898F}" dt="2024-04-10T11:43:40.947" v="2016"/>
        <pc:sldMkLst>
          <pc:docMk/>
          <pc:sldMk cId="1750418851" sldId="551"/>
        </pc:sldMkLst>
      </pc:sldChg>
      <pc:sldChg chg="del">
        <pc:chgData name="Long B Nguyen" userId="f59fb8f3-a021-417a-8bc1-65c8d471c621" providerId="ADAL" clId="{75F03A7E-9AAA-9740-ACCD-79F7102B898F}" dt="2024-04-10T11:43:30.373" v="2015" actId="2696"/>
        <pc:sldMkLst>
          <pc:docMk/>
          <pc:sldMk cId="2482590100" sldId="551"/>
        </pc:sldMkLst>
      </pc:sldChg>
      <pc:sldChg chg="del">
        <pc:chgData name="Long B Nguyen" userId="f59fb8f3-a021-417a-8bc1-65c8d471c621" providerId="ADAL" clId="{75F03A7E-9AAA-9740-ACCD-79F7102B898F}" dt="2024-04-10T11:43:30.373" v="2015" actId="2696"/>
        <pc:sldMkLst>
          <pc:docMk/>
          <pc:sldMk cId="2441235609" sldId="552"/>
        </pc:sldMkLst>
      </pc:sldChg>
      <pc:sldChg chg="add">
        <pc:chgData name="Long B Nguyen" userId="f59fb8f3-a021-417a-8bc1-65c8d471c621" providerId="ADAL" clId="{75F03A7E-9AAA-9740-ACCD-79F7102B898F}" dt="2024-04-10T11:43:40.947" v="2016"/>
        <pc:sldMkLst>
          <pc:docMk/>
          <pc:sldMk cId="3480960800" sldId="552"/>
        </pc:sldMkLst>
      </pc:sldChg>
      <pc:sldChg chg="modSp modAnim">
        <pc:chgData name="Long B Nguyen" userId="f59fb8f3-a021-417a-8bc1-65c8d471c621" providerId="ADAL" clId="{75F03A7E-9AAA-9740-ACCD-79F7102B898F}" dt="2024-04-10T11:27:51.582" v="1632" actId="20577"/>
        <pc:sldMkLst>
          <pc:docMk/>
          <pc:sldMk cId="24133132" sldId="559"/>
        </pc:sldMkLst>
        <pc:spChg chg="mod">
          <ac:chgData name="Long B Nguyen" userId="f59fb8f3-a021-417a-8bc1-65c8d471c621" providerId="ADAL" clId="{75F03A7E-9AAA-9740-ACCD-79F7102B898F}" dt="2024-04-10T11:27:51.582" v="1632" actId="20577"/>
          <ac:spMkLst>
            <pc:docMk/>
            <pc:sldMk cId="24133132" sldId="559"/>
            <ac:spMk id="3" creationId="{8EE44610-8AB0-B84C-9003-2B8BA850F328}"/>
          </ac:spMkLst>
        </pc:spChg>
      </pc:sldChg>
      <pc:sldChg chg="modSp">
        <pc:chgData name="Long B Nguyen" userId="f59fb8f3-a021-417a-8bc1-65c8d471c621" providerId="ADAL" clId="{75F03A7E-9AAA-9740-ACCD-79F7102B898F}" dt="2024-04-09T11:42:54.473" v="152" actId="113"/>
        <pc:sldMkLst>
          <pc:docMk/>
          <pc:sldMk cId="2594530262" sldId="561"/>
        </pc:sldMkLst>
        <pc:spChg chg="mod">
          <ac:chgData name="Long B Nguyen" userId="f59fb8f3-a021-417a-8bc1-65c8d471c621" providerId="ADAL" clId="{75F03A7E-9AAA-9740-ACCD-79F7102B898F}" dt="2024-04-09T11:42:54.473" v="152" actId="113"/>
          <ac:spMkLst>
            <pc:docMk/>
            <pc:sldMk cId="2594530262" sldId="561"/>
            <ac:spMk id="3" creationId="{8EE44610-8AB0-B84C-9003-2B8BA850F328}"/>
          </ac:spMkLst>
        </pc:spChg>
      </pc:sldChg>
      <pc:sldChg chg="modSp mod modAnim">
        <pc:chgData name="Long B Nguyen" userId="f59fb8f3-a021-417a-8bc1-65c8d471c621" providerId="ADAL" clId="{75F03A7E-9AAA-9740-ACCD-79F7102B898F}" dt="2024-04-09T11:49:13.376" v="168" actId="27636"/>
        <pc:sldMkLst>
          <pc:docMk/>
          <pc:sldMk cId="2551255002" sldId="563"/>
        </pc:sldMkLst>
        <pc:spChg chg="mod">
          <ac:chgData name="Long B Nguyen" userId="f59fb8f3-a021-417a-8bc1-65c8d471c621" providerId="ADAL" clId="{75F03A7E-9AAA-9740-ACCD-79F7102B898F}" dt="2024-04-09T11:49:13.376" v="168" actId="27636"/>
          <ac:spMkLst>
            <pc:docMk/>
            <pc:sldMk cId="2551255002" sldId="563"/>
            <ac:spMk id="3" creationId="{8EE44610-8AB0-B84C-9003-2B8BA850F328}"/>
          </ac:spMkLst>
        </pc:spChg>
      </pc:sldChg>
      <pc:sldChg chg="del">
        <pc:chgData name="Long B Nguyen" userId="f59fb8f3-a021-417a-8bc1-65c8d471c621" providerId="ADAL" clId="{75F03A7E-9AAA-9740-ACCD-79F7102B898F}" dt="2024-04-09T12:04:29.873" v="624" actId="2696"/>
        <pc:sldMkLst>
          <pc:docMk/>
          <pc:sldMk cId="192280408" sldId="571"/>
        </pc:sldMkLst>
      </pc:sldChg>
      <pc:sldChg chg="add">
        <pc:chgData name="Long B Nguyen" userId="f59fb8f3-a021-417a-8bc1-65c8d471c621" providerId="ADAL" clId="{75F03A7E-9AAA-9740-ACCD-79F7102B898F}" dt="2024-04-09T12:04:33.011" v="625"/>
        <pc:sldMkLst>
          <pc:docMk/>
          <pc:sldMk cId="735552693" sldId="571"/>
        </pc:sldMkLst>
      </pc:sldChg>
      <pc:sldChg chg="modSp add mod">
        <pc:chgData name="Long B Nguyen" userId="f59fb8f3-a021-417a-8bc1-65c8d471c621" providerId="ADAL" clId="{75F03A7E-9AAA-9740-ACCD-79F7102B898F}" dt="2024-04-09T11:41:00.192" v="117" actId="20577"/>
        <pc:sldMkLst>
          <pc:docMk/>
          <pc:sldMk cId="77620454" sldId="641"/>
        </pc:sldMkLst>
        <pc:spChg chg="mod">
          <ac:chgData name="Long B Nguyen" userId="f59fb8f3-a021-417a-8bc1-65c8d471c621" providerId="ADAL" clId="{75F03A7E-9AAA-9740-ACCD-79F7102B898F}" dt="2024-04-09T11:41:00.192" v="117" actId="20577"/>
          <ac:spMkLst>
            <pc:docMk/>
            <pc:sldMk cId="77620454" sldId="641"/>
            <ac:spMk id="3" creationId="{8EE44610-8AB0-B84C-9003-2B8BA850F328}"/>
          </ac:spMkLst>
        </pc:spChg>
      </pc:sldChg>
      <pc:sldChg chg="modSp del mod modAnim">
        <pc:chgData name="Long B Nguyen" userId="f59fb8f3-a021-417a-8bc1-65c8d471c621" providerId="ADAL" clId="{75F03A7E-9AAA-9740-ACCD-79F7102B898F}" dt="2024-04-09T11:37:49.124" v="77" actId="2696"/>
        <pc:sldMkLst>
          <pc:docMk/>
          <pc:sldMk cId="3244400540" sldId="641"/>
        </pc:sldMkLst>
        <pc:spChg chg="mod">
          <ac:chgData name="Long B Nguyen" userId="f59fb8f3-a021-417a-8bc1-65c8d471c621" providerId="ADAL" clId="{75F03A7E-9AAA-9740-ACCD-79F7102B898F}" dt="2024-04-09T11:36:29.225" v="61" actId="27636"/>
          <ac:spMkLst>
            <pc:docMk/>
            <pc:sldMk cId="3244400540" sldId="641"/>
            <ac:spMk id="3" creationId="{8EE44610-8AB0-B84C-9003-2B8BA850F328}"/>
          </ac:spMkLst>
        </pc:spChg>
      </pc:sldChg>
      <pc:sldChg chg="modSp add mod">
        <pc:chgData name="Long B Nguyen" userId="f59fb8f3-a021-417a-8bc1-65c8d471c621" providerId="ADAL" clId="{75F03A7E-9AAA-9740-ACCD-79F7102B898F}" dt="2024-04-09T11:37:44.057" v="76" actId="27636"/>
        <pc:sldMkLst>
          <pc:docMk/>
          <pc:sldMk cId="1723019946" sldId="695"/>
        </pc:sldMkLst>
        <pc:spChg chg="mod">
          <ac:chgData name="Long B Nguyen" userId="f59fb8f3-a021-417a-8bc1-65c8d471c621" providerId="ADAL" clId="{75F03A7E-9AAA-9740-ACCD-79F7102B898F}" dt="2024-04-09T11:37:44.057" v="76" actId="27636"/>
          <ac:spMkLst>
            <pc:docMk/>
            <pc:sldMk cId="1723019946" sldId="695"/>
            <ac:spMk id="3" creationId="{8EE44610-8AB0-B84C-9003-2B8BA850F328}"/>
          </ac:spMkLst>
        </pc:spChg>
      </pc:sldChg>
      <pc:sldChg chg="addSp delSp modSp add mod">
        <pc:chgData name="Long B Nguyen" userId="f59fb8f3-a021-417a-8bc1-65c8d471c621" providerId="ADAL" clId="{75F03A7E-9AAA-9740-ACCD-79F7102B898F}" dt="2024-04-09T12:04:47.284" v="626" actId="20577"/>
        <pc:sldMkLst>
          <pc:docMk/>
          <pc:sldMk cId="2831529826" sldId="696"/>
        </pc:sldMkLst>
        <pc:spChg chg="mod">
          <ac:chgData name="Long B Nguyen" userId="f59fb8f3-a021-417a-8bc1-65c8d471c621" providerId="ADAL" clId="{75F03A7E-9AAA-9740-ACCD-79F7102B898F}" dt="2024-04-09T12:00:18.674" v="267" actId="20577"/>
          <ac:spMkLst>
            <pc:docMk/>
            <pc:sldMk cId="2831529826" sldId="696"/>
            <ac:spMk id="2" creationId="{81DA7AEF-5DFF-DE4B-AB7D-FCB78C3BA9A2}"/>
          </ac:spMkLst>
        </pc:spChg>
        <pc:spChg chg="add del mod">
          <ac:chgData name="Long B Nguyen" userId="f59fb8f3-a021-417a-8bc1-65c8d471c621" providerId="ADAL" clId="{75F03A7E-9AAA-9740-ACCD-79F7102B898F}" dt="2024-04-09T12:04:47.284" v="626" actId="20577"/>
          <ac:spMkLst>
            <pc:docMk/>
            <pc:sldMk cId="2831529826" sldId="696"/>
            <ac:spMk id="3" creationId="{39F63C40-C1B9-5E43-822C-1EE1EE79D949}"/>
          </ac:spMkLst>
        </pc:spChg>
        <pc:spChg chg="del">
          <ac:chgData name="Long B Nguyen" userId="f59fb8f3-a021-417a-8bc1-65c8d471c621" providerId="ADAL" clId="{75F03A7E-9AAA-9740-ACCD-79F7102B898F}" dt="2024-04-09T11:50:22.496" v="173" actId="478"/>
          <ac:spMkLst>
            <pc:docMk/>
            <pc:sldMk cId="2831529826" sldId="696"/>
            <ac:spMk id="8" creationId="{9A119747-E32D-F543-A1B9-9FD02769193B}"/>
          </ac:spMkLst>
        </pc:spChg>
        <pc:picChg chg="del">
          <ac:chgData name="Long B Nguyen" userId="f59fb8f3-a021-417a-8bc1-65c8d471c621" providerId="ADAL" clId="{75F03A7E-9AAA-9740-ACCD-79F7102B898F}" dt="2024-04-09T11:50:19.101" v="171" actId="478"/>
          <ac:picMkLst>
            <pc:docMk/>
            <pc:sldMk cId="2831529826" sldId="696"/>
            <ac:picMk id="5" creationId="{26E2B773-5F13-DB46-A541-C8A1696DC9EB}"/>
          </ac:picMkLst>
        </pc:picChg>
        <pc:picChg chg="add del mod ord">
          <ac:chgData name="Long B Nguyen" userId="f59fb8f3-a021-417a-8bc1-65c8d471c621" providerId="ADAL" clId="{75F03A7E-9AAA-9740-ACCD-79F7102B898F}" dt="2024-04-09T11:50:42.662" v="177" actId="34307"/>
          <ac:picMkLst>
            <pc:docMk/>
            <pc:sldMk cId="2831529826" sldId="696"/>
            <ac:picMk id="6" creationId="{AB300BEF-665A-D363-6923-954400FEFE62}"/>
          </ac:picMkLst>
        </pc:picChg>
        <pc:picChg chg="del">
          <ac:chgData name="Long B Nguyen" userId="f59fb8f3-a021-417a-8bc1-65c8d471c621" providerId="ADAL" clId="{75F03A7E-9AAA-9740-ACCD-79F7102B898F}" dt="2024-04-09T11:50:17.863" v="170" actId="478"/>
          <ac:picMkLst>
            <pc:docMk/>
            <pc:sldMk cId="2831529826" sldId="696"/>
            <ac:picMk id="9" creationId="{72FF9CE1-69F3-5546-ACC5-D37F81D1C682}"/>
          </ac:picMkLst>
        </pc:picChg>
        <pc:cxnChg chg="del">
          <ac:chgData name="Long B Nguyen" userId="f59fb8f3-a021-417a-8bc1-65c8d471c621" providerId="ADAL" clId="{75F03A7E-9AAA-9740-ACCD-79F7102B898F}" dt="2024-04-09T11:50:21.100" v="172" actId="478"/>
          <ac:cxnSpMkLst>
            <pc:docMk/>
            <pc:sldMk cId="2831529826" sldId="696"/>
            <ac:cxnSpMk id="10" creationId="{D49F04B9-5E2F-9D49-BECC-DE1703F43237}"/>
          </ac:cxnSpMkLst>
        </pc:cxnChg>
      </pc:sldChg>
      <pc:sldChg chg="modSp add mod">
        <pc:chgData name="Long B Nguyen" userId="f59fb8f3-a021-417a-8bc1-65c8d471c621" providerId="ADAL" clId="{75F03A7E-9AAA-9740-ACCD-79F7102B898F}" dt="2024-04-09T12:17:57.863" v="1628" actId="20577"/>
        <pc:sldMkLst>
          <pc:docMk/>
          <pc:sldMk cId="1835270342" sldId="697"/>
        </pc:sldMkLst>
        <pc:spChg chg="mod">
          <ac:chgData name="Long B Nguyen" userId="f59fb8f3-a021-417a-8bc1-65c8d471c621" providerId="ADAL" clId="{75F03A7E-9AAA-9740-ACCD-79F7102B898F}" dt="2024-04-09T12:15:15.918" v="1462" actId="20577"/>
          <ac:spMkLst>
            <pc:docMk/>
            <pc:sldMk cId="1835270342" sldId="697"/>
            <ac:spMk id="2" creationId="{81DA7AEF-5DFF-DE4B-AB7D-FCB78C3BA9A2}"/>
          </ac:spMkLst>
        </pc:spChg>
        <pc:spChg chg="mod">
          <ac:chgData name="Long B Nguyen" userId="f59fb8f3-a021-417a-8bc1-65c8d471c621" providerId="ADAL" clId="{75F03A7E-9AAA-9740-ACCD-79F7102B898F}" dt="2024-04-09T12:17:57.863" v="1628" actId="20577"/>
          <ac:spMkLst>
            <pc:docMk/>
            <pc:sldMk cId="1835270342" sldId="697"/>
            <ac:spMk id="3" creationId="{39F63C40-C1B9-5E43-822C-1EE1EE79D949}"/>
          </ac:spMkLst>
        </pc:spChg>
      </pc:sldChg>
      <pc:sldChg chg="modSp add mod modAnim">
        <pc:chgData name="Long B Nguyen" userId="f59fb8f3-a021-417a-8bc1-65c8d471c621" providerId="ADAL" clId="{75F03A7E-9AAA-9740-ACCD-79F7102B898F}" dt="2024-04-10T12:10:32.376" v="2057" actId="20577"/>
        <pc:sldMkLst>
          <pc:docMk/>
          <pc:sldMk cId="4185812401" sldId="698"/>
        </pc:sldMkLst>
        <pc:spChg chg="mod">
          <ac:chgData name="Long B Nguyen" userId="f59fb8f3-a021-417a-8bc1-65c8d471c621" providerId="ADAL" clId="{75F03A7E-9AAA-9740-ACCD-79F7102B898F}" dt="2024-04-10T11:36:05.242" v="1912" actId="20577"/>
          <ac:spMkLst>
            <pc:docMk/>
            <pc:sldMk cId="4185812401" sldId="698"/>
            <ac:spMk id="2" creationId="{893AF10F-C12D-6B4A-84C5-206A244BF7C6}"/>
          </ac:spMkLst>
        </pc:spChg>
        <pc:spChg chg="mod">
          <ac:chgData name="Long B Nguyen" userId="f59fb8f3-a021-417a-8bc1-65c8d471c621" providerId="ADAL" clId="{75F03A7E-9AAA-9740-ACCD-79F7102B898F}" dt="2024-04-10T12:10:32.376" v="2057" actId="20577"/>
          <ac:spMkLst>
            <pc:docMk/>
            <pc:sldMk cId="4185812401" sldId="698"/>
            <ac:spMk id="3" creationId="{8EE44610-8AB0-B84C-9003-2B8BA850F328}"/>
          </ac:spMkLst>
        </pc:spChg>
      </pc:sldChg>
      <pc:sldChg chg="modSp new mod">
        <pc:chgData name="Long B Nguyen" userId="f59fb8f3-a021-417a-8bc1-65c8d471c621" providerId="ADAL" clId="{75F03A7E-9AAA-9740-ACCD-79F7102B898F}" dt="2024-04-10T11:42:10.994" v="2014" actId="20577"/>
        <pc:sldMkLst>
          <pc:docMk/>
          <pc:sldMk cId="272524222" sldId="699"/>
        </pc:sldMkLst>
        <pc:spChg chg="mod">
          <ac:chgData name="Long B Nguyen" userId="f59fb8f3-a021-417a-8bc1-65c8d471c621" providerId="ADAL" clId="{75F03A7E-9AAA-9740-ACCD-79F7102B898F}" dt="2024-04-10T11:42:10.994" v="2014" actId="20577"/>
          <ac:spMkLst>
            <pc:docMk/>
            <pc:sldMk cId="272524222" sldId="699"/>
            <ac:spMk id="3" creationId="{2221464A-B28F-53B9-E387-D7B9DA84C07C}"/>
          </ac:spMkLst>
        </pc:spChg>
      </pc:sldChg>
      <pc:sldChg chg="add del">
        <pc:chgData name="Long B Nguyen" userId="f59fb8f3-a021-417a-8bc1-65c8d471c621" providerId="ADAL" clId="{75F03A7E-9AAA-9740-ACCD-79F7102B898F}" dt="2024-04-10T11:31:24.135" v="1634"/>
        <pc:sldMkLst>
          <pc:docMk/>
          <pc:sldMk cId="2439333083" sldId="699"/>
        </pc:sldMkLst>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27T15:55:20.962" v="3048" actId="20577"/>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del">
        <pc:chgData name="Long Nguyen" userId="f59fb8f3-a021-417a-8bc1-65c8d471c621" providerId="ADAL" clId="{DF35109B-7929-8743-89BA-471CE6310637}" dt="2022-04-27T15:55:08.105" v="3045" actId="2696"/>
        <pc:sldMkLst>
          <pc:docMk/>
          <pc:sldMk cId="1470496707" sldId="543"/>
        </pc:sldMkLst>
      </pc:sldChg>
      <pc:sldChg chg="modSp mod modAnim">
        <pc:chgData name="Long Nguyen" userId="f59fb8f3-a021-417a-8bc1-65c8d471c621" providerId="ADAL" clId="{DF35109B-7929-8743-89BA-471CE6310637}" dt="2022-04-27T15:55:20.962" v="3048" actId="20577"/>
        <pc:sldMkLst>
          <pc:docMk/>
          <pc:sldMk cId="2441235609" sldId="552"/>
        </pc:sldMkLst>
        <pc:spChg chg="mod">
          <ac:chgData name="Long Nguyen" userId="f59fb8f3-a021-417a-8bc1-65c8d471c621" providerId="ADAL" clId="{DF35109B-7929-8743-89BA-471CE6310637}" dt="2022-04-27T15:55:20.962" v="3048" actId="20577"/>
          <ac:spMkLst>
            <pc:docMk/>
            <pc:sldMk cId="2441235609" sldId="552"/>
            <ac:spMk id="3" creationId="{8EE44610-8AB0-B84C-9003-2B8BA850F328}"/>
          </ac:spMkLst>
        </pc:spChg>
        <pc:picChg chg="mod">
          <ac:chgData name="Long Nguyen" userId="f59fb8f3-a021-417a-8bc1-65c8d471c621" providerId="ADAL" clId="{DF35109B-7929-8743-89BA-471CE6310637}" dt="2022-04-27T15:55:18.653" v="3047" actId="1035"/>
          <ac:picMkLst>
            <pc:docMk/>
            <pc:sldMk cId="2441235609" sldId="552"/>
            <ac:picMk id="5" creationId="{1B4B8285-7339-B742-85B6-2C1BE39A8871}"/>
          </ac:picMkLst>
        </pc:pic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picChg chg="mod">
          <ac:chgData name="Long Nguyen" userId="f59fb8f3-a021-417a-8bc1-65c8d471c621" providerId="ADAL" clId="{DF35109B-7929-8743-89BA-471CE6310637}" dt="2022-04-12T14:30:37.935" v="3044" actId="1036"/>
          <ac:picMkLst>
            <pc:docMk/>
            <pc:sldMk cId="1551865980" sldId="582"/>
            <ac:picMk id="10" creationId="{470AECB9-7583-EC47-8C72-F725A1519DAD}"/>
          </ac:picMkLst>
        </pc:picChg>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modSp mod">
        <pc:chgData name="Long Nguyen" userId="f59fb8f3-a021-417a-8bc1-65c8d471c621" providerId="ADAL" clId="{DF35109B-7929-8743-89BA-471CE6310637}" dt="2022-04-12T14:28:44.238" v="3016" actId="207"/>
        <pc:sldMkLst>
          <pc:docMk/>
          <pc:sldMk cId="1444249637" sldId="597"/>
        </pc:sldMkLst>
        <pc:spChg chg="mod">
          <ac:chgData name="Long Nguyen" userId="f59fb8f3-a021-417a-8bc1-65c8d471c621" providerId="ADAL" clId="{DF35109B-7929-8743-89BA-471CE6310637}" dt="2022-04-12T14:28:44.238" v="3016" actId="207"/>
          <ac:spMkLst>
            <pc:docMk/>
            <pc:sldMk cId="1444249637" sldId="597"/>
            <ac:spMk id="3" creationId="{034DBEB9-A069-2F4C-A225-21AD101C45C3}"/>
          </ac:spMkLst>
        </pc:spChg>
      </pc:sldChg>
      <pc:sldChg chg="modSp mod">
        <pc:chgData name="Long Nguyen" userId="f59fb8f3-a021-417a-8bc1-65c8d471c621" providerId="ADAL" clId="{DF35109B-7929-8743-89BA-471CE6310637}" dt="2022-04-12T14:28:51.394" v="3017" actId="207"/>
        <pc:sldMkLst>
          <pc:docMk/>
          <pc:sldMk cId="630346246" sldId="598"/>
        </pc:sldMkLst>
        <pc:spChg chg="mod">
          <ac:chgData name="Long Nguyen" userId="f59fb8f3-a021-417a-8bc1-65c8d471c621" providerId="ADAL" clId="{DF35109B-7929-8743-89BA-471CE6310637}" dt="2022-04-12T14:28:51.394" v="3017" actId="207"/>
          <ac:spMkLst>
            <pc:docMk/>
            <pc:sldMk cId="630346246" sldId="598"/>
            <ac:spMk id="8" creationId="{010B90D5-4FDD-BC4D-8B57-D1DE2E4C07E0}"/>
          </ac:spMkLst>
        </pc:spChg>
      </pc:sldChg>
      <pc:sldChg chg="modSp mod">
        <pc:chgData name="Long Nguyen" userId="f59fb8f3-a021-417a-8bc1-65c8d471c621" providerId="ADAL" clId="{DF35109B-7929-8743-89BA-471CE6310637}" dt="2022-04-12T14:28:57.321" v="3018" actId="207"/>
        <pc:sldMkLst>
          <pc:docMk/>
          <pc:sldMk cId="2996019340" sldId="599"/>
        </pc:sldMkLst>
        <pc:spChg chg="mod">
          <ac:chgData name="Long Nguyen" userId="f59fb8f3-a021-417a-8bc1-65c8d471c621" providerId="ADAL" clId="{DF35109B-7929-8743-89BA-471CE6310637}" dt="2022-04-12T14:28:57.321" v="3018" actId="207"/>
          <ac:spMkLst>
            <pc:docMk/>
            <pc:sldMk cId="2996019340" sldId="599"/>
            <ac:spMk id="6" creationId="{46FDFBCD-AC70-9045-B464-A3D788DD7F33}"/>
          </ac:spMkLst>
        </pc:sp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5/8/24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23</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99</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103</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104</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124</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5/8/24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5/8/24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5/8/24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5/8/24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5/8/24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5/8/24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5/8/24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5/8/24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5/8/24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5/8/24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5/8/24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5/8/24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Review</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Barron’s AP Science Principles Review</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100</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101</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102</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105</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107</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114</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115</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117</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119</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120</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122</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127</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128</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129</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130</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131</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0F8C-4201-20D6-4922-0512B8C98B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21464A-B28F-53B9-E387-D7B9DA84C07C}"/>
              </a:ext>
            </a:extLst>
          </p:cNvPr>
          <p:cNvSpPr>
            <a:spLocks noGrp="1"/>
          </p:cNvSpPr>
          <p:nvPr>
            <p:ph idx="1"/>
          </p:nvPr>
        </p:nvSpPr>
        <p:spPr/>
        <p:txBody>
          <a:bodyPr/>
          <a:lstStyle/>
          <a:p>
            <a:pPr marL="0" indent="0">
              <a:buNone/>
            </a:pPr>
            <a:r>
              <a:rPr lang="en-US"/>
              <a:t>The following are effective ways to find and correct errors: </a:t>
            </a:r>
          </a:p>
          <a:p>
            <a:r>
              <a:rPr lang="en-US"/>
              <a:t>test cases </a:t>
            </a:r>
          </a:p>
          <a:p>
            <a:r>
              <a:rPr lang="en-US"/>
              <a:t>hand tracing</a:t>
            </a:r>
          </a:p>
          <a:p>
            <a:r>
              <a:rPr lang="en-US"/>
              <a:t>visualizations</a:t>
            </a:r>
          </a:p>
          <a:p>
            <a:r>
              <a:rPr lang="en-US"/>
              <a:t>debuggers</a:t>
            </a:r>
          </a:p>
          <a:p>
            <a:r>
              <a:rPr lang="en-US"/>
              <a:t>adding extra output statement(s)</a:t>
            </a:r>
          </a:p>
        </p:txBody>
      </p:sp>
      <p:sp>
        <p:nvSpPr>
          <p:cNvPr id="4" name="Slide Number Placeholder 3">
            <a:extLst>
              <a:ext uri="{FF2B5EF4-FFF2-40B4-BE49-F238E27FC236}">
                <a16:creationId xmlns:a16="http://schemas.microsoft.com/office/drawing/2014/main" id="{0F67217D-FEAA-FE48-C08E-3CDA98290A97}"/>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7252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750418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14282"/>
            <a:ext cx="7045888" cy="3500694"/>
          </a:xfrm>
          <a:prstGeom prst="rect">
            <a:avLst/>
          </a:prstGeom>
        </p:spPr>
      </p:pic>
    </p:spTree>
    <p:extLst>
      <p:ext uri="{BB962C8B-B14F-4D97-AF65-F5344CB8AC3E}">
        <p14:creationId xmlns:p14="http://schemas.microsoft.com/office/powerpoint/2010/main" val="34809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19</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4" name="Picture 3">
            <a:extLst>
              <a:ext uri="{FF2B5EF4-FFF2-40B4-BE49-F238E27FC236}">
                <a16:creationId xmlns:a16="http://schemas.microsoft.com/office/drawing/2014/main" id="{5EBC07B8-771F-A615-53C2-337030ADB508}"/>
              </a:ext>
            </a:extLst>
          </p:cNvPr>
          <p:cNvPicPr>
            <a:picLocks noChangeAspect="1"/>
          </p:cNvPicPr>
          <p:nvPr/>
        </p:nvPicPr>
        <p:blipFill>
          <a:blip r:embed="rId2"/>
          <a:stretch>
            <a:fillRect/>
          </a:stretch>
        </p:blipFill>
        <p:spPr>
          <a:xfrm>
            <a:off x="229402" y="694274"/>
            <a:ext cx="8685195" cy="4692373"/>
          </a:xfrm>
          <a:prstGeom prst="rect">
            <a:avLst/>
          </a:prstGeom>
        </p:spPr>
      </p:pic>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20</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a:t>Data values can be stored in variables, lists of items, or standalone constants and can be passed as input to (or output from) procedures.</a:t>
            </a:r>
          </a:p>
          <a:p>
            <a:pPr marL="0" indent="0">
              <a:buNone/>
            </a:pPr>
            <a:endParaRPr lang="en-US" dirty="0"/>
          </a:p>
          <a:p>
            <a:pPr marL="0" indent="0">
              <a:buNone/>
            </a:pPr>
            <a:r>
              <a:rPr lang="en-US"/>
              <a:t>Computing devices represent data digitally, meaningthatthelowest-levelcomponentsof any value are bits.</a:t>
            </a:r>
          </a:p>
          <a:p>
            <a:pPr marL="0" indent="0">
              <a:buNone/>
            </a:pPr>
            <a:r>
              <a:rPr lang="en-US" dirty="0"/>
              <a:t>﻿</a:t>
            </a:r>
          </a:p>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72301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b="1"/>
              <a:t>Abstraction</a:t>
            </a:r>
            <a:r>
              <a:rPr lang="en-US"/>
              <a:t> is the process of reducing complexity by focusing on the main idea. By hiding details irrelevant to the question at hand and bringing together related and useful details, abstraction reduces complexity and allows one to focus on the idea. </a:t>
            </a:r>
            <a:endParaRPr lang="en-US" dirty="0"/>
          </a:p>
          <a:p>
            <a:pPr marL="0" indent="0">
              <a:buNone/>
            </a:pPr>
            <a:endParaRPr lang="en-US" dirty="0"/>
          </a:p>
          <a:p>
            <a:pPr marL="0" indent="0">
              <a:buNone/>
            </a:pPr>
            <a:r>
              <a:rPr lang="en-US" b="1"/>
              <a:t>Bits are grouped to represent abstractions</a:t>
            </a:r>
            <a:r>
              <a:rPr lang="en-US"/>
              <a:t>. These abstractions include, but are not limited to, numbers, characters, and color. </a:t>
            </a:r>
            <a:endParaRPr lang="en-US" dirty="0"/>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(24-bit mode RGB) contains 24 * 3 = 72 bits = 9 bytes.  That means there are 72 bits * 10,000,000 = 720,000,000 bits in a single 10 MP (24-bit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7762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26</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pic>
        <p:nvPicPr>
          <p:cNvPr id="5" name="Picture 4">
            <a:extLst>
              <a:ext uri="{FF2B5EF4-FFF2-40B4-BE49-F238E27FC236}">
                <a16:creationId xmlns:a16="http://schemas.microsoft.com/office/drawing/2014/main" id="{388BE6A1-2888-12CD-287E-FE9E55B17072}"/>
              </a:ext>
            </a:extLst>
          </p:cNvPr>
          <p:cNvPicPr>
            <a:picLocks noChangeAspect="1"/>
          </p:cNvPicPr>
          <p:nvPr/>
        </p:nvPicPr>
        <p:blipFill>
          <a:blip r:embed="rId2"/>
          <a:stretch>
            <a:fillRect/>
          </a:stretch>
        </p:blipFill>
        <p:spPr>
          <a:xfrm>
            <a:off x="245191" y="1810927"/>
            <a:ext cx="8664123" cy="3040042"/>
          </a:xfrm>
          <a:prstGeom prst="rect">
            <a:avLst/>
          </a:prstGeom>
        </p:spPr>
      </p:pic>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36</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37</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b="1" dirty="0"/>
              <a:t>procedural(functional) abstraction</a:t>
            </a:r>
            <a:r>
              <a:rPr lang="en-US" dirty="0"/>
              <a:t>:</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40</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lnSpcReduction="10000"/>
          </a:bodyPr>
          <a:lstStyle/>
          <a:p>
            <a:pPr marL="0" indent="0">
              <a:buNone/>
            </a:pPr>
            <a:r>
              <a:rPr lang="en-US" sz="2400" dirty="0"/>
              <a:t>﻿Abstraction Examples Used on the AP Exam:</a:t>
            </a:r>
          </a:p>
          <a:p>
            <a:pPr marL="0" indent="0">
              <a:buNone/>
            </a:pPr>
            <a:endParaRPr lang="en-US" sz="2400" dirty="0"/>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a:p>
          <a:p>
            <a:pPr marL="0" indent="0">
              <a:buNone/>
            </a:pPr>
            <a:r>
              <a:rPr lang="en-US"/>
              <a:t>In procedural abstraction, programmers group program code into a procedure to make the code more readable and reusable. This type of abstraction often means using parameters to make the procedure more general and allow it to be called multiple times with varying inputs. </a:t>
            </a:r>
            <a:endParaRPr lang="en-US" dirty="0"/>
          </a:p>
          <a:p>
            <a:pPr marL="0" indent="0">
              <a:buNone/>
            </a:pPr>
            <a:endParaRPr lang="en-US" dirty="0"/>
          </a:p>
          <a:p>
            <a:pPr marL="0" indent="0">
              <a:buNone/>
            </a:pPr>
            <a:r>
              <a:rPr lang="en-US" dirty="0"/>
              <a:t>﻿DISPLAY(expression) is an abstraction that is used on your AP exam to display a value of expression followed by a space. ﻿Another abstraction used on your AP exam is RANDOM(a, b), which evaluates to a random number from a to b inclusive.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42</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endParaRPr lang="en-US" dirty="0"/>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51</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52</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Data Abstractions: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590803" cy="4662531"/>
          </a:xfrm>
        </p:spPr>
        <p:txBody>
          <a:bodyPr/>
          <a:lstStyle/>
          <a:p>
            <a:pPr marL="0" indent="0">
              <a:buNone/>
            </a:pPr>
            <a:r>
              <a:rPr lang="en-US" b="1"/>
              <a:t>Data abstraction </a:t>
            </a:r>
            <a:r>
              <a:rPr lang="en-US"/>
              <a:t>provides a separation between the abstract properties of a data type and the concrete details of its representation.</a:t>
            </a:r>
          </a:p>
          <a:p>
            <a:pPr marL="0" indent="0">
              <a:buNone/>
            </a:pPr>
            <a:endParaRPr lang="en-US" dirty="0"/>
          </a:p>
          <a:p>
            <a:pPr marL="0" indent="0">
              <a:buNone/>
            </a:pPr>
            <a:r>
              <a:rPr lang="en-US"/>
              <a:t>Data abstractions manage complexity in programs by giving a collection of data a name without referencing the specific details of the representation.</a:t>
            </a:r>
          </a:p>
          <a:p>
            <a:pPr marL="0" indent="0">
              <a:buNone/>
            </a:pPr>
            <a:endParaRPr lang="en-US" dirty="0"/>
          </a:p>
          <a:p>
            <a:pPr marL="0" indent="0">
              <a:buNone/>
            </a:pPr>
            <a:r>
              <a:rPr lang="en-US"/>
              <a:t>Data abstractions can be created using lists. Programmers use a list as a representation of something else, such as a grocery list or seating chart. The use of lists allows multiple related items to be treated as a single value.</a:t>
            </a:r>
          </a:p>
          <a:p>
            <a:pPr marL="0" indent="0">
              <a:buNone/>
            </a:pPr>
            <a:endParaRPr lang="en-US"/>
          </a:p>
          <a:p>
            <a:pPr marL="0" indent="0">
              <a:buNone/>
            </a:pPr>
            <a:r>
              <a:rPr lang="en-US"/>
              <a:t>Lists are referred to by different names, such as array, depending on the programming language. </a:t>
            </a:r>
          </a:p>
          <a:p>
            <a:pPr marL="0" indent="0">
              <a:buNone/>
            </a:pPr>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53</a:t>
            </a:fld>
            <a:endParaRPr lang="en-US" dirty="0"/>
          </a:p>
        </p:txBody>
      </p:sp>
    </p:spTree>
    <p:extLst>
      <p:ext uri="{BB962C8B-B14F-4D97-AF65-F5344CB8AC3E}">
        <p14:creationId xmlns:p14="http://schemas.microsoft.com/office/powerpoint/2010/main" val="2831529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Free Response Question about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725275" cy="4802544"/>
          </a:xfrm>
        </p:spPr>
        <p:txBody>
          <a:bodyPr>
            <a:normAutofit fontScale="92500" lnSpcReduction="20000"/>
          </a:bodyPr>
          <a:lstStyle/>
          <a:p>
            <a:pPr marL="0" indent="0">
              <a:buNone/>
            </a:pPr>
            <a:r>
              <a:rPr lang="en-US" dirty="0"/>
              <a:t>Your create task requires the use of a list. </a:t>
            </a:r>
          </a:p>
          <a:p>
            <a:pPr marL="0" indent="0">
              <a:buNone/>
            </a:pPr>
            <a:r>
              <a:rPr lang="en-US" dirty="0"/>
              <a:t>One possible free response question on the AP exam regarding your create task is how the use of a list help you </a:t>
            </a:r>
            <a:r>
              <a:rPr lang="en-US" b="1" dirty="0"/>
              <a:t>manage the complexity </a:t>
            </a:r>
            <a:r>
              <a:rPr lang="en-US" dirty="0"/>
              <a:t>of your program. </a:t>
            </a:r>
          </a:p>
          <a:p>
            <a:pPr marL="0" indent="0">
              <a:buNone/>
            </a:pPr>
            <a:endParaRPr lang="en-US" dirty="0"/>
          </a:p>
          <a:p>
            <a:pPr marL="0" indent="0">
              <a:buNone/>
            </a:pPr>
            <a:r>
              <a:rPr lang="en-US" dirty="0"/>
              <a:t>This can be answered by explaining how the program could have been written without the use of a list. </a:t>
            </a:r>
          </a:p>
          <a:p>
            <a:pPr marL="0" indent="0">
              <a:buNone/>
            </a:pPr>
            <a:endParaRPr lang="en-US" dirty="0"/>
          </a:p>
          <a:p>
            <a:pPr marL="0" indent="0">
              <a:buNone/>
            </a:pPr>
            <a:r>
              <a:rPr lang="en-US" dirty="0"/>
              <a:t>For example, if your list contains hundreds of statistics of NBA players:</a:t>
            </a:r>
          </a:p>
          <a:p>
            <a:r>
              <a:rPr lang="en-US" dirty="0"/>
              <a:t>Without a list, you need to create hundreds variables, one for each player</a:t>
            </a:r>
          </a:p>
          <a:p>
            <a:r>
              <a:rPr lang="en-US" dirty="0"/>
              <a:t>Without a list, it is hard to traverse through all the players to compute to perform operations such as search for a player, filter players by some criteria, or compute a statistic like the average.</a:t>
            </a:r>
          </a:p>
          <a:p>
            <a:r>
              <a:rPr lang="en-US" dirty="0"/>
              <a:t>If your program computes a new list of players satisfying some criteria, it would be hard to keep track of these players without this new list. </a:t>
            </a:r>
          </a:p>
          <a:p>
            <a:pPr marL="0" indent="0">
              <a:buNone/>
            </a:pPr>
            <a:endParaRPr lang="en-US" dirty="0"/>
          </a:p>
          <a:p>
            <a:pPr marL="0" indent="0">
              <a:buNone/>
            </a:pPr>
            <a:r>
              <a:rPr lang="en-US" dirty="0"/>
              <a:t>You want to argue that it would be very difficult, too complex to write your program without a list. For these reasons, a list help you manage the complexity of your program. </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54</a:t>
            </a:fld>
            <a:endParaRPr lang="en-US" dirty="0"/>
          </a:p>
        </p:txBody>
      </p:sp>
    </p:spTree>
    <p:extLst>
      <p:ext uri="{BB962C8B-B14F-4D97-AF65-F5344CB8AC3E}">
        <p14:creationId xmlns:p14="http://schemas.microsoft.com/office/powerpoint/2010/main" val="1835270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552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4085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62</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64</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65</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66</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67</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68</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69</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 Function, Purpose of Program</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a:t>
            </a:r>
            <a:r>
              <a:rPr lang="en-US" b="1" dirty="0"/>
              <a:t>function</a:t>
            </a:r>
            <a:r>
              <a:rPr lang="en-US" dirty="0"/>
              <a:t> of a program is how a program behaves during execution and is usually described by how the user interacts with it. </a:t>
            </a:r>
          </a:p>
          <a:p>
            <a:pPr marL="0" indent="0">
              <a:buNone/>
            </a:pPr>
            <a:endParaRPr lang="en-US" dirty="0"/>
          </a:p>
          <a:p>
            <a:pPr marL="0" indent="0">
              <a:buNone/>
            </a:pPr>
            <a:r>
              <a:rPr lang="en-US"/>
              <a:t>The </a:t>
            </a:r>
            <a:r>
              <a:rPr lang="en-US" b="1"/>
              <a:t>purpose</a:t>
            </a:r>
            <a:r>
              <a:rPr lang="en-US"/>
              <a:t> of a program is the goal or the motivation for writing a program. One purpose is to solve problems or to pursue interests through creative expression or to provide entertainment(e.g. write a game). </a:t>
            </a:r>
          </a:p>
          <a:p>
            <a:pPr marL="0" indent="0">
              <a:buNone/>
            </a:pPr>
            <a:endParaRPr lang="en-US"/>
          </a:p>
          <a:p>
            <a:pPr marL="0" indent="0">
              <a:buNone/>
            </a:pPr>
            <a:r>
              <a:rPr lang="en-US"/>
              <a:t>An understanding of the purpose of a computing innovation provides developers with an improved ability to develop that program or computing innovation.</a:t>
            </a:r>
          </a:p>
          <a:p>
            <a:pPr marL="0" indent="0">
              <a:buNone/>
            </a:pPr>
            <a:endParaRPr lang="en-US" dirty="0"/>
          </a:p>
          <a:p>
            <a:pPr marL="0" indent="0">
              <a:buNone/>
            </a:pPr>
            <a:r>
              <a:rPr lang="en-US"/>
              <a:t>A program’s </a:t>
            </a:r>
            <a:r>
              <a:rPr lang="en-US" b="1"/>
              <a:t>specification </a:t>
            </a:r>
            <a:r>
              <a:rPr lang="en-US"/>
              <a:t>defines the requirements for the program. Program requirements describe how a program functions and may include a description of user interactions that a program must provide.</a:t>
            </a: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4185812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70</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71</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72</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74</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75</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77</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78</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80</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95</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97</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99</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13428</TotalTime>
  <Words>8104</Words>
  <Application>Microsoft Macintosh PowerPoint</Application>
  <PresentationFormat>On-screen Show (16:10)</PresentationFormat>
  <Paragraphs>973</Paragraphs>
  <Slides>131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131</vt:i4>
      </vt:variant>
    </vt:vector>
  </HeadingPairs>
  <TitlesOfParts>
    <vt:vector size="136" baseType="lpstr">
      <vt:lpstr>Arial</vt:lpstr>
      <vt:lpstr>Calibri</vt:lpstr>
      <vt:lpstr>Gill Sans MT</vt:lpstr>
      <vt:lpstr>Tahoma</vt:lpstr>
      <vt:lpstr>Office Theme</vt:lpstr>
      <vt:lpstr>AP Exam Review</vt:lpstr>
      <vt:lpstr>AP Exam</vt:lpstr>
      <vt:lpstr>Topics</vt:lpstr>
      <vt:lpstr>Big Idea 1</vt:lpstr>
      <vt:lpstr>Big Idea 1</vt:lpstr>
      <vt:lpstr>Big Idea 1</vt:lpstr>
      <vt:lpstr>Big Idea 1: Function, Purpose of Program</vt:lpstr>
      <vt:lpstr>Big Idea 1</vt:lpstr>
      <vt:lpstr>Big Idea 1</vt:lpstr>
      <vt:lpstr>Big Idea 1</vt:lpstr>
      <vt:lpstr>Big Idea 1</vt:lpstr>
      <vt:lpstr>Big Idea 1</vt:lpstr>
      <vt:lpstr>Big Idea 1</vt:lpstr>
      <vt:lpstr>Big Idea 1</vt:lpstr>
      <vt:lpstr>Big Idea 1</vt:lpstr>
      <vt:lpstr>PowerPoint Presentation</vt:lpstr>
      <vt:lpstr>Big Idea 1</vt:lpstr>
      <vt:lpstr>Big Idea 1</vt:lpstr>
      <vt:lpstr>Big Idea 1</vt:lpstr>
      <vt:lpstr>Big Idea 2: Data</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Data Abstractions: Lists</vt:lpstr>
      <vt:lpstr>Free Response Question about Lists</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2024-05-08T12:40:14Z</dcterms:modified>
</cp:coreProperties>
</file>